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1" d="100"/>
          <a:sy n="51" d="100"/>
        </p:scale>
        <p:origin x="-105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7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26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91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92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30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19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10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16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35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2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82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76B1-6095-0940-B185-38D3153ECB0F}" type="datetimeFigureOut">
              <a:rPr lang="fr-FR" smtClean="0"/>
              <a:t>18/01/2016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EA47-1294-BC41-948C-B63CE79FFF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1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Cabinet de curiosités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SVT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89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Habeanaria</a:t>
            </a:r>
            <a:r>
              <a:rPr lang="fr-FR" dirty="0" smtClean="0"/>
              <a:t> </a:t>
            </a:r>
            <a:r>
              <a:rPr lang="fr-FR" dirty="0" err="1" smtClean="0"/>
              <a:t>radiata</a:t>
            </a:r>
            <a:r>
              <a:rPr lang="fr-FR" dirty="0" smtClean="0"/>
              <a:t>= orchidée colombe </a:t>
            </a:r>
            <a:endParaRPr lang="fr-FR" dirty="0"/>
          </a:p>
        </p:txBody>
      </p:sp>
      <p:pic>
        <p:nvPicPr>
          <p:cNvPr id="3" name="Image 2" descr="Capture d’écran 2016-01-18 à 18.19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35" y="1640071"/>
            <a:ext cx="7112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3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diamant</a:t>
            </a:r>
            <a:endParaRPr lang="fr-FR" dirty="0"/>
          </a:p>
        </p:txBody>
      </p:sp>
      <p:pic>
        <p:nvPicPr>
          <p:cNvPr id="4" name="Espace réservé du contenu 3" descr="Capture d’écran 2016-01-18 à 18.20.2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3" b="61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34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</a:t>
            </a:r>
            <a:r>
              <a:rPr lang="fr-FR" dirty="0"/>
              <a:t>u</a:t>
            </a:r>
            <a:r>
              <a:rPr lang="fr-FR" dirty="0" smtClean="0"/>
              <a:t>che </a:t>
            </a:r>
            <a:endParaRPr lang="fr-FR" dirty="0"/>
          </a:p>
        </p:txBody>
      </p:sp>
      <p:pic>
        <p:nvPicPr>
          <p:cNvPr id="3" name="Image 2" descr="Capture d’écran 2016-01-18 à 18.2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08" y="2169517"/>
            <a:ext cx="5268826" cy="40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7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Tortue à deux têtes </a:t>
            </a:r>
            <a:endParaRPr lang="fr-FR" dirty="0"/>
          </a:p>
        </p:txBody>
      </p:sp>
      <p:pic>
        <p:nvPicPr>
          <p:cNvPr id="4" name="Espace réservé du contenu 3" descr="Capture d’écran 2016-01-18 à 18.22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" b="86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665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fumeurs noirs abyssaux </a:t>
            </a:r>
            <a:endParaRPr lang="fr-FR" dirty="0"/>
          </a:p>
        </p:txBody>
      </p:sp>
      <p:pic>
        <p:nvPicPr>
          <p:cNvPr id="4" name="Espace réservé du contenu 3" descr="Capture d’écran 2016-01-18 à 18.22.5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2" b="15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25693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Cabinet de curiosités </vt:lpstr>
      <vt:lpstr>Habeanaria radiata= orchidée colombe </vt:lpstr>
      <vt:lpstr>Le diamant</vt:lpstr>
      <vt:lpstr>La ruche </vt:lpstr>
      <vt:lpstr>Tortue à deux têtes </vt:lpstr>
      <vt:lpstr>Les fumeurs noirs abyssaux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Cabinet de curiosités </dc:title>
  <dc:creator>Ouaria Doumi</dc:creator>
  <cp:lastModifiedBy>Your User Name</cp:lastModifiedBy>
  <cp:revision>1</cp:revision>
  <dcterms:created xsi:type="dcterms:W3CDTF">2016-01-18T17:19:09Z</dcterms:created>
  <dcterms:modified xsi:type="dcterms:W3CDTF">2016-01-18T20:03:08Z</dcterms:modified>
</cp:coreProperties>
</file>